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1407-2A8B-4631-BD95-F1978C5928D6}" type="datetimeFigureOut">
              <a:rPr lang="pt-BR" smtClean="0"/>
              <a:pPr/>
              <a:t>08/02/2017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4E31-7B98-44F1-8BAA-A4E2E33858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7281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1407-2A8B-4631-BD95-F1978C5928D6}" type="datetimeFigureOut">
              <a:rPr lang="pt-BR" smtClean="0"/>
              <a:pPr/>
              <a:t>08/02/2017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4E31-7B98-44F1-8BAA-A4E2E33858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54368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1407-2A8B-4631-BD95-F1978C5928D6}" type="datetimeFigureOut">
              <a:rPr lang="pt-BR" smtClean="0"/>
              <a:pPr/>
              <a:t>08/02/2017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4E31-7B98-44F1-8BAA-A4E2E33858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6291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1407-2A8B-4631-BD95-F1978C5928D6}" type="datetimeFigureOut">
              <a:rPr lang="pt-BR" smtClean="0"/>
              <a:pPr/>
              <a:t>08/02/2017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4E31-7B98-44F1-8BAA-A4E2E33858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5844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1407-2A8B-4631-BD95-F1978C5928D6}" type="datetimeFigureOut">
              <a:rPr lang="pt-BR" smtClean="0"/>
              <a:pPr/>
              <a:t>08/02/2017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4E31-7B98-44F1-8BAA-A4E2E33858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9558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1407-2A8B-4631-BD95-F1978C5928D6}" type="datetimeFigureOut">
              <a:rPr lang="pt-BR" smtClean="0"/>
              <a:pPr/>
              <a:t>08/02/2017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4E31-7B98-44F1-8BAA-A4E2E33858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468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1407-2A8B-4631-BD95-F1978C5928D6}" type="datetimeFigureOut">
              <a:rPr lang="pt-BR" smtClean="0"/>
              <a:pPr/>
              <a:t>08/02/2017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4E31-7B98-44F1-8BAA-A4E2E33858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5629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1407-2A8B-4631-BD95-F1978C5928D6}" type="datetimeFigureOut">
              <a:rPr lang="pt-BR" smtClean="0"/>
              <a:pPr/>
              <a:t>08/02/2017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4E31-7B98-44F1-8BAA-A4E2E33858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0773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1407-2A8B-4631-BD95-F1978C5928D6}" type="datetimeFigureOut">
              <a:rPr lang="pt-BR" smtClean="0"/>
              <a:pPr/>
              <a:t>08/02/2017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4E31-7B98-44F1-8BAA-A4E2E33858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0557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1407-2A8B-4631-BD95-F1978C5928D6}" type="datetimeFigureOut">
              <a:rPr lang="pt-BR" smtClean="0"/>
              <a:pPr/>
              <a:t>08/02/2017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4E31-7B98-44F1-8BAA-A4E2E33858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6861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41407-2A8B-4631-BD95-F1978C5928D6}" type="datetimeFigureOut">
              <a:rPr lang="pt-BR" smtClean="0"/>
              <a:pPr/>
              <a:t>08/02/2017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4E31-7B98-44F1-8BAA-A4E2E33858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8497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41407-2A8B-4631-BD95-F1978C5928D6}" type="datetimeFigureOut">
              <a:rPr lang="pt-BR" smtClean="0"/>
              <a:pPr/>
              <a:t>08/02/2017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A4E31-7B98-44F1-8BAA-A4E2E33858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2208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302791"/>
            <a:ext cx="8424936" cy="1470025"/>
          </a:xfrm>
        </p:spPr>
        <p:txBody>
          <a:bodyPr/>
          <a:lstStyle/>
          <a:p>
            <a:r>
              <a:rPr lang="pt-BR" b="1" dirty="0" smtClean="0"/>
              <a:t>CURSO DE DISSECAÇÃO ANATÔMICA NO DMORF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352928" cy="18722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1900" b="1" dirty="0">
                <a:solidFill>
                  <a:schemeClr val="tx1"/>
                </a:solidFill>
              </a:rPr>
              <a:t>Inscrições: </a:t>
            </a:r>
            <a:r>
              <a:rPr lang="pt-BR" sz="1900" dirty="0">
                <a:solidFill>
                  <a:schemeClr val="tx1"/>
                </a:solidFill>
              </a:rPr>
              <a:t>06/03/2017 a 22/03/2017</a:t>
            </a:r>
          </a:p>
          <a:p>
            <a:pPr algn="just"/>
            <a:r>
              <a:rPr lang="pt-BR" sz="1900" b="1" dirty="0">
                <a:solidFill>
                  <a:schemeClr val="tx1"/>
                </a:solidFill>
              </a:rPr>
              <a:t>Local:</a:t>
            </a:r>
            <a:r>
              <a:rPr lang="pt-BR" sz="1900" dirty="0">
                <a:solidFill>
                  <a:schemeClr val="tx1"/>
                </a:solidFill>
              </a:rPr>
              <a:t> Universidade Federal de Goiás – Campus 2 - Instituto de Ciências Biológicas</a:t>
            </a:r>
          </a:p>
          <a:p>
            <a:pPr algn="just"/>
            <a:r>
              <a:rPr lang="pt-BR" sz="1900" dirty="0">
                <a:solidFill>
                  <a:schemeClr val="tx1"/>
                </a:solidFill>
              </a:rPr>
              <a:t>ICB 3 - Sala 17 (Prof. Dr. Augusto César) ou Sala 20 (Prof. Dra. Tatiana de Sousa Fiuza) </a:t>
            </a:r>
          </a:p>
          <a:p>
            <a:pPr algn="just"/>
            <a:r>
              <a:rPr lang="pt-BR" sz="1900" b="1" dirty="0">
                <a:solidFill>
                  <a:schemeClr val="tx1"/>
                </a:solidFill>
              </a:rPr>
              <a:t>Documento para inscrição: </a:t>
            </a:r>
            <a:r>
              <a:rPr lang="pt-BR" sz="1900" dirty="0">
                <a:solidFill>
                  <a:schemeClr val="tx1"/>
                </a:solidFill>
              </a:rPr>
              <a:t>fotocópia do comprovante </a:t>
            </a:r>
            <a:r>
              <a:rPr lang="pt-BR" sz="1900" dirty="0" smtClean="0">
                <a:solidFill>
                  <a:schemeClr val="tx1"/>
                </a:solidFill>
              </a:rPr>
              <a:t>de conclusão </a:t>
            </a:r>
            <a:r>
              <a:rPr lang="pt-BR" sz="1900" dirty="0">
                <a:solidFill>
                  <a:schemeClr val="tx1"/>
                </a:solidFill>
              </a:rPr>
              <a:t>e aprovação na disciplina de Anatomia </a:t>
            </a:r>
            <a:r>
              <a:rPr lang="pt-BR" sz="1900" dirty="0" smtClean="0">
                <a:solidFill>
                  <a:schemeClr val="tx1"/>
                </a:solidFill>
              </a:rPr>
              <a:t>Humana</a:t>
            </a:r>
          </a:p>
          <a:p>
            <a:pPr algn="just"/>
            <a:r>
              <a:rPr lang="pt-BR" sz="1900" b="1" dirty="0" smtClean="0">
                <a:solidFill>
                  <a:schemeClr val="tx1"/>
                </a:solidFill>
              </a:rPr>
              <a:t>Público Alvo: </a:t>
            </a:r>
            <a:r>
              <a:rPr lang="pt-BR" sz="1900" dirty="0" smtClean="0">
                <a:solidFill>
                  <a:schemeClr val="tx1"/>
                </a:solidFill>
              </a:rPr>
              <a:t>Profissionais e alunos das áreas da Saúde e Biológicas da comunidade interna e externa da UFG</a:t>
            </a:r>
            <a:endParaRPr lang="pt-BR" sz="1900" dirty="0">
              <a:solidFill>
                <a:schemeClr val="tx1"/>
              </a:solidFill>
            </a:endParaRPr>
          </a:p>
          <a:p>
            <a:pPr algn="just"/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5" y="5446965"/>
            <a:ext cx="8208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Período do Curso</a:t>
            </a:r>
            <a:r>
              <a:rPr lang="pt-BR" dirty="0"/>
              <a:t>: 30/03/2017 a </a:t>
            </a:r>
            <a:r>
              <a:rPr lang="pt-BR" dirty="0" smtClean="0"/>
              <a:t>29/06/2017 </a:t>
            </a:r>
            <a:r>
              <a:rPr lang="pt-BR" dirty="0"/>
              <a:t>– às quintas-feiras das 10h às 12h</a:t>
            </a:r>
          </a:p>
          <a:p>
            <a:pPr algn="just"/>
            <a:r>
              <a:rPr lang="pt-BR" b="1" dirty="0"/>
              <a:t>Local:</a:t>
            </a:r>
            <a:r>
              <a:rPr lang="pt-BR" dirty="0"/>
              <a:t> UFG/ICB 3 – Laboratório de Anatomia </a:t>
            </a:r>
            <a:r>
              <a:rPr lang="pt-BR" dirty="0" smtClean="0"/>
              <a:t>Humana - </a:t>
            </a:r>
            <a:r>
              <a:rPr lang="pt-BR" dirty="0"/>
              <a:t>térreo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67545" y="4100879"/>
            <a:ext cx="8280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Prova de Seleção</a:t>
            </a:r>
            <a:r>
              <a:rPr lang="pt-BR" dirty="0"/>
              <a:t>: 23/03/2017 às 10h – Local: ICB 3 térreo  - </a:t>
            </a:r>
            <a:r>
              <a:rPr lang="pt-BR" b="1" dirty="0"/>
              <a:t>Prova </a:t>
            </a:r>
            <a:r>
              <a:rPr lang="pt-BR" b="1" dirty="0" smtClean="0"/>
              <a:t>teórica-discursiva </a:t>
            </a:r>
            <a:r>
              <a:rPr lang="pt-BR" b="1" dirty="0"/>
              <a:t>Conteúdo:</a:t>
            </a:r>
            <a:r>
              <a:rPr lang="pt-BR" dirty="0"/>
              <a:t> Sistemas do Corpo Humano, partes, estruturas  e funções </a:t>
            </a:r>
          </a:p>
          <a:p>
            <a:pPr algn="just"/>
            <a:r>
              <a:rPr lang="pt-BR" b="1" dirty="0" smtClean="0"/>
              <a:t>Bibliografia</a:t>
            </a:r>
            <a:r>
              <a:rPr lang="pt-BR" b="1" dirty="0"/>
              <a:t>:</a:t>
            </a:r>
            <a:r>
              <a:rPr lang="pt-BR" dirty="0"/>
              <a:t> </a:t>
            </a:r>
            <a:r>
              <a:rPr lang="en-US" dirty="0"/>
              <a:t>Keith L. Moore; Arthur F. </a:t>
            </a:r>
            <a:r>
              <a:rPr lang="en-US" dirty="0" err="1"/>
              <a:t>Dalley</a:t>
            </a:r>
            <a:r>
              <a:rPr lang="en-US" dirty="0"/>
              <a:t>; Anne M. R. </a:t>
            </a:r>
            <a:r>
              <a:rPr lang="en-US" dirty="0" err="1"/>
              <a:t>Agur</a:t>
            </a:r>
            <a:r>
              <a:rPr lang="en-US" dirty="0"/>
              <a:t> - </a:t>
            </a:r>
            <a:r>
              <a:rPr lang="pt-BR" b="1" dirty="0"/>
              <a:t>Anatomia orientada para a clínica</a:t>
            </a:r>
            <a:r>
              <a:rPr lang="pt-BR" dirty="0"/>
              <a:t> - 7ª ed. 2014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915816" y="6237312"/>
            <a:ext cx="3345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INSCRIÇÕES E CURSO GRATUITOS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5987582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172</Words>
  <Application>Microsoft Office PowerPoint</Application>
  <PresentationFormat>Apresentação na tela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CURSO DE DISSECAÇÃO ANATÔMICA NO DMORF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DISSECAÇÃO</dc:title>
  <dc:creator>Augusto Cesar</dc:creator>
  <cp:lastModifiedBy>Usuário</cp:lastModifiedBy>
  <cp:revision>8</cp:revision>
  <dcterms:created xsi:type="dcterms:W3CDTF">2017-02-08T13:26:28Z</dcterms:created>
  <dcterms:modified xsi:type="dcterms:W3CDTF">2017-02-08T15:45:22Z</dcterms:modified>
</cp:coreProperties>
</file>